
<file path=[Content_Types].xml><?xml version="1.0" encoding="utf-8"?>
<Types xmlns="http://schemas.openxmlformats.org/package/2006/content-types">
  <Override PartName="/ppt/slides/slide1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Objects="1">
      <p:cViewPr varScale="1">
        <p:scale>
          <a:sx n="98" d="100"/>
          <a:sy n="98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presProps" Target="presProps.xml"/><Relationship Id="rId4" Type="http://schemas.openxmlformats.org/officeDocument/2006/relationships/slide" Target="slides/slide3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19" Type="http://schemas.openxmlformats.org/officeDocument/2006/relationships/printerSettings" Target="printerSettings/printerSettings1.bin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slide" Target="slides/slide1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97602-764A-FF4A-9393-77849CCEC4B3}" type="datetimeFigureOut">
              <a:rPr lang="en-US" smtClean="0"/>
              <a:pPr/>
              <a:t>4/21/10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F7E88E5-4BE0-6A4B-8D72-FDFF6E8A91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97602-764A-FF4A-9393-77849CCEC4B3}" type="datetimeFigureOut">
              <a:rPr lang="en-US" smtClean="0"/>
              <a:pPr/>
              <a:t>4/21/10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E88E5-4BE0-6A4B-8D72-FDFF6E8A91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97602-764A-FF4A-9393-77849CCEC4B3}" type="datetimeFigureOut">
              <a:rPr lang="en-US" smtClean="0"/>
              <a:pPr/>
              <a:t>4/21/10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E88E5-4BE0-6A4B-8D72-FDFF6E8A91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97602-764A-FF4A-9393-77849CCEC4B3}" type="datetimeFigureOut">
              <a:rPr lang="en-US" smtClean="0"/>
              <a:pPr/>
              <a:t>4/21/10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F7E88E5-4BE0-6A4B-8D72-FDFF6E8A91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97602-764A-FF4A-9393-77849CCEC4B3}" type="datetimeFigureOut">
              <a:rPr lang="en-US" smtClean="0"/>
              <a:pPr/>
              <a:t>4/21/10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E88E5-4BE0-6A4B-8D72-FDFF6E8A91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97602-764A-FF4A-9393-77849CCEC4B3}" type="datetimeFigureOut">
              <a:rPr lang="en-US" smtClean="0"/>
              <a:pPr/>
              <a:t>4/21/10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E88E5-4BE0-6A4B-8D72-FDFF6E8A91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97602-764A-FF4A-9393-77849CCEC4B3}" type="datetimeFigureOut">
              <a:rPr lang="en-US" smtClean="0"/>
              <a:pPr/>
              <a:t>4/21/10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F7E88E5-4BE0-6A4B-8D72-FDFF6E8A91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97602-764A-FF4A-9393-77849CCEC4B3}" type="datetimeFigureOut">
              <a:rPr lang="en-US" smtClean="0"/>
              <a:pPr/>
              <a:t>4/21/10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E88E5-4BE0-6A4B-8D72-FDFF6E8A91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97602-764A-FF4A-9393-77849CCEC4B3}" type="datetimeFigureOut">
              <a:rPr lang="en-US" smtClean="0"/>
              <a:pPr/>
              <a:t>4/21/10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E88E5-4BE0-6A4B-8D72-FDFF6E8A91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97602-764A-FF4A-9393-77849CCEC4B3}" type="datetimeFigureOut">
              <a:rPr lang="en-US" smtClean="0"/>
              <a:pPr/>
              <a:t>4/21/10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E88E5-4BE0-6A4B-8D72-FDFF6E8A91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97602-764A-FF4A-9393-77849CCEC4B3}" type="datetimeFigureOut">
              <a:rPr lang="en-US" smtClean="0"/>
              <a:pPr/>
              <a:t>4/21/10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E88E5-4BE0-6A4B-8D72-FDFF6E8A91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A697602-764A-FF4A-9393-77849CCEC4B3}" type="datetimeFigureOut">
              <a:rPr lang="en-US" smtClean="0"/>
              <a:pPr/>
              <a:t>4/21/10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F7E88E5-4BE0-6A4B-8D72-FDFF6E8A91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3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447800"/>
            <a:ext cx="8458200" cy="2895600"/>
          </a:xfrm>
        </p:spPr>
        <p:txBody>
          <a:bodyPr>
            <a:normAutofit/>
          </a:bodyPr>
          <a:lstStyle/>
          <a:p>
            <a:pPr algn="ctr"/>
            <a:r>
              <a:rPr lang="en-US" sz="8000" dirty="0" smtClean="0"/>
              <a:t>Activity 4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2743200"/>
          </a:xfrm>
        </p:spPr>
        <p:txBody>
          <a:bodyPr>
            <a:noAutofit/>
          </a:bodyPr>
          <a:lstStyle/>
          <a:p>
            <a:r>
              <a:rPr lang="en-US" dirty="0" smtClean="0"/>
              <a:t>Brent Gullett</a:t>
            </a:r>
          </a:p>
          <a:p>
            <a:r>
              <a:rPr lang="en-US" dirty="0" smtClean="0"/>
              <a:t>Jerry Carpenter</a:t>
            </a:r>
          </a:p>
          <a:p>
            <a:r>
              <a:rPr lang="en-US" dirty="0" smtClean="0"/>
              <a:t>Kelsey Bradley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Wiring/plumbing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Electric				$3,300</a:t>
            </a:r>
          </a:p>
          <a:p>
            <a:r>
              <a:rPr lang="en-US" dirty="0" smtClean="0"/>
              <a:t>Plumbing			$4,500</a:t>
            </a:r>
            <a:endParaRPr lang="en-US" dirty="0"/>
          </a:p>
        </p:txBody>
      </p:sp>
      <p:pic>
        <p:nvPicPr>
          <p:cNvPr id="4" name="Picture 3" descr="expert_plumb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9813" y="3429001"/>
            <a:ext cx="3951576" cy="2966900"/>
          </a:xfrm>
          <a:prstGeom prst="rect">
            <a:avLst/>
          </a:prstGeom>
        </p:spPr>
      </p:pic>
      <p:pic>
        <p:nvPicPr>
          <p:cNvPr id="6" name="Picture 5" descr="a_plumbing-how-to.31811125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429000"/>
            <a:ext cx="3009900" cy="2966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Roof/Drip edge/termite shield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Metal Roof			$8,500</a:t>
            </a:r>
          </a:p>
          <a:p>
            <a:r>
              <a:rPr lang="en-US" dirty="0" smtClean="0"/>
              <a:t>Drip Edge			$72</a:t>
            </a:r>
          </a:p>
          <a:p>
            <a:r>
              <a:rPr lang="en-US" dirty="0" smtClean="0"/>
              <a:t>Termite Shield		$4.50</a:t>
            </a:r>
            <a:endParaRPr lang="en-US" dirty="0"/>
          </a:p>
        </p:txBody>
      </p:sp>
      <p:pic>
        <p:nvPicPr>
          <p:cNvPr id="4" name="Picture 3" descr="Metal-Roof-Red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3530600"/>
            <a:ext cx="3098800" cy="309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Trim/doors/windows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Trim				$6,800</a:t>
            </a:r>
          </a:p>
          <a:p>
            <a:r>
              <a:rPr lang="en-US" dirty="0" smtClean="0"/>
              <a:t>Doors				$5,900</a:t>
            </a:r>
          </a:p>
          <a:p>
            <a:r>
              <a:rPr lang="en-US" dirty="0" smtClean="0"/>
              <a:t>Windows			$7,200</a:t>
            </a:r>
          </a:p>
          <a:p>
            <a:r>
              <a:rPr lang="en-US" dirty="0" smtClean="0"/>
              <a:t>Paint				$2,100</a:t>
            </a:r>
            <a:endParaRPr lang="en-US" dirty="0"/>
          </a:p>
        </p:txBody>
      </p:sp>
      <p:pic>
        <p:nvPicPr>
          <p:cNvPr id="4" name="Picture 3" descr="front-doors-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800" y="3962400"/>
            <a:ext cx="2768600" cy="276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Appliances/Furniture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Appliances			$41,500</a:t>
            </a:r>
          </a:p>
          <a:p>
            <a:r>
              <a:rPr lang="en-US" dirty="0" smtClean="0"/>
              <a:t>Furniture			$43,800</a:t>
            </a:r>
            <a:endParaRPr lang="en-US" dirty="0"/>
          </a:p>
        </p:txBody>
      </p:sp>
      <p:pic>
        <p:nvPicPr>
          <p:cNvPr id="4" name="Picture 3" descr="moving_a_refrig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2819400"/>
            <a:ext cx="2101698" cy="3792538"/>
          </a:xfrm>
          <a:prstGeom prst="rect">
            <a:avLst/>
          </a:prstGeom>
        </p:spPr>
      </p:pic>
      <p:pic>
        <p:nvPicPr>
          <p:cNvPr id="5" name="Picture 4" descr="image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130" y="3018038"/>
            <a:ext cx="2789670" cy="3593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Swimming Pool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Swimming Pool		$45,000</a:t>
            </a:r>
            <a:endParaRPr lang="en-US" dirty="0"/>
          </a:p>
        </p:txBody>
      </p:sp>
      <p:pic>
        <p:nvPicPr>
          <p:cNvPr id="4" name="Picture 3" descr="Swimming-Poo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590800"/>
            <a:ext cx="5359400" cy="4019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Outside basketball/volleyball court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Basketball Court		$33,000</a:t>
            </a:r>
            <a:endParaRPr lang="en-US" dirty="0"/>
          </a:p>
        </p:txBody>
      </p:sp>
      <p:pic>
        <p:nvPicPr>
          <p:cNvPr id="4" name="Picture 3" descr="photos_outdoor_court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349500"/>
            <a:ext cx="5715000" cy="427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Land		5 acres		$25,000</a:t>
            </a:r>
            <a:endParaRPr lang="en-US" dirty="0"/>
          </a:p>
        </p:txBody>
      </p:sp>
      <p:pic>
        <p:nvPicPr>
          <p:cNvPr id="5" name="Picture 4" descr="land-shepton-mall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590800"/>
            <a:ext cx="5969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price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Land				$25,000</a:t>
            </a:r>
          </a:p>
          <a:p>
            <a:r>
              <a:rPr lang="en-US" dirty="0" smtClean="0"/>
              <a:t>Materials			$59,811</a:t>
            </a:r>
          </a:p>
          <a:p>
            <a:r>
              <a:rPr lang="en-US" dirty="0" smtClean="0"/>
              <a:t>Labor				$60,000</a:t>
            </a:r>
          </a:p>
          <a:p>
            <a:r>
              <a:rPr lang="en-US" dirty="0" smtClean="0"/>
              <a:t>Furnishings 			</a:t>
            </a:r>
            <a:r>
              <a:rPr lang="en-US" u="sng" dirty="0" smtClean="0"/>
              <a:t>$185,300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Total					$330,111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Concrete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Footer/Footer Wall		$3,610</a:t>
            </a:r>
          </a:p>
          <a:p>
            <a:r>
              <a:rPr lang="en-US" dirty="0" smtClean="0"/>
              <a:t>Footer Pads			$190</a:t>
            </a:r>
          </a:p>
          <a:p>
            <a:r>
              <a:rPr lang="en-US" dirty="0" smtClean="0"/>
              <a:t>Footer Column		$95</a:t>
            </a:r>
            <a:endParaRPr lang="en-US" dirty="0"/>
          </a:p>
        </p:txBody>
      </p:sp>
      <p:pic>
        <p:nvPicPr>
          <p:cNvPr id="4" name="Picture 3" descr="footer-prepar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9343" y="3810000"/>
            <a:ext cx="3570770" cy="2676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Rebar/Vap0r Barrier/anchor bolts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Vapor Barrier		6 rolls		$360</a:t>
            </a:r>
          </a:p>
          <a:p>
            <a:r>
              <a:rPr lang="en-US" dirty="0" smtClean="0"/>
              <a:t>Rebar			#5, 1154 li. ft.	$404</a:t>
            </a:r>
          </a:p>
          <a:p>
            <a:r>
              <a:rPr lang="en-US" dirty="0" smtClean="0"/>
              <a:t>Anchor Bolts		45 bolts		$15</a:t>
            </a:r>
            <a:endParaRPr lang="en-US" dirty="0"/>
          </a:p>
        </p:txBody>
      </p:sp>
      <p:pic>
        <p:nvPicPr>
          <p:cNvPr id="4" name="Picture 3" descr="images-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3810000"/>
            <a:ext cx="2578100" cy="2578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Rough lumber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Band Board		360 Bd. Ft.		$360</a:t>
            </a:r>
          </a:p>
          <a:p>
            <a:r>
              <a:rPr lang="en-US" dirty="0" smtClean="0"/>
              <a:t>Sill Plate	</a:t>
            </a:r>
            <a:r>
              <a:rPr lang="en-US" dirty="0" smtClean="0"/>
              <a:t>		136 </a:t>
            </a:r>
            <a:r>
              <a:rPr lang="en-US" dirty="0" smtClean="0"/>
              <a:t>Bd. Ft.		$272</a:t>
            </a:r>
          </a:p>
          <a:p>
            <a:r>
              <a:rPr lang="en-US" dirty="0" smtClean="0"/>
              <a:t>Floor Joist		3040 Bd. Ft.	     $6,080</a:t>
            </a:r>
          </a:p>
          <a:p>
            <a:r>
              <a:rPr lang="en-US" dirty="0" smtClean="0"/>
              <a:t>Sole Plate		180 Bd. Ft.		$360</a:t>
            </a:r>
          </a:p>
          <a:p>
            <a:r>
              <a:rPr lang="en-US" dirty="0" smtClean="0"/>
              <a:t>Double Plate		360 Bd. Ft.		$720</a:t>
            </a:r>
          </a:p>
          <a:p>
            <a:r>
              <a:rPr lang="en-US" dirty="0" smtClean="0"/>
              <a:t>Studs			1800 Bd. Ft.    	     $3,600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Subflooring/Interior Walls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Subflooring		4’x8’x1”	63 qty.     $1,701</a:t>
            </a:r>
          </a:p>
          <a:p>
            <a:r>
              <a:rPr lang="en-US" dirty="0" smtClean="0"/>
              <a:t>Interior Walls 	170 Bd. Ft.		$340</a:t>
            </a:r>
            <a:endParaRPr lang="en-US" dirty="0"/>
          </a:p>
        </p:txBody>
      </p:sp>
      <p:pic>
        <p:nvPicPr>
          <p:cNvPr id="4" name="Picture 3" descr="images-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3657600"/>
            <a:ext cx="3268306" cy="246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Brick/mortar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Brick		16,380 qty.		$7,380</a:t>
            </a:r>
          </a:p>
          <a:p>
            <a:r>
              <a:rPr lang="en-US" dirty="0" smtClean="0"/>
              <a:t>Mortar		250 bags/80 lb.	$3,000</a:t>
            </a:r>
            <a:endParaRPr lang="en-US" dirty="0"/>
          </a:p>
        </p:txBody>
      </p:sp>
      <p:pic>
        <p:nvPicPr>
          <p:cNvPr id="4" name="Picture 3" descr="images-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529012"/>
            <a:ext cx="4302266" cy="3122613"/>
          </a:xfrm>
          <a:prstGeom prst="rect">
            <a:avLst/>
          </a:prstGeom>
        </p:spPr>
      </p:pic>
      <p:pic>
        <p:nvPicPr>
          <p:cNvPr id="5" name="Picture 4" descr="bricklay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650" y="3529012"/>
            <a:ext cx="2419350" cy="3024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Trusses/sheathing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Trusses			26 qty		$4,550</a:t>
            </a:r>
          </a:p>
          <a:p>
            <a:r>
              <a:rPr lang="en-US" dirty="0" smtClean="0"/>
              <a:t>Side Sheathing	4’x8’x3/4”	$2,160</a:t>
            </a:r>
          </a:p>
          <a:p>
            <a:r>
              <a:rPr lang="en-US" dirty="0" smtClean="0"/>
              <a:t>Roof Sheathing	4’x8’x3/4”	$2,214</a:t>
            </a:r>
            <a:endParaRPr lang="en-US" dirty="0"/>
          </a:p>
        </p:txBody>
      </p:sp>
      <p:pic>
        <p:nvPicPr>
          <p:cNvPr id="4" name="Picture 3" descr="roof-trus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087" y="3519418"/>
            <a:ext cx="4303713" cy="3109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Wall		44 rolls		$374</a:t>
            </a:r>
          </a:p>
          <a:p>
            <a:r>
              <a:rPr lang="en-US" dirty="0" smtClean="0"/>
              <a:t>Ceiling		10 bags		$300</a:t>
            </a:r>
          </a:p>
          <a:p>
            <a:r>
              <a:rPr lang="en-US" dirty="0" smtClean="0"/>
              <a:t>Floor		45 bags		$450</a:t>
            </a:r>
          </a:p>
          <a:p>
            <a:r>
              <a:rPr lang="en-US" dirty="0" smtClean="0"/>
              <a:t>Interior		58 rolls		$6,800</a:t>
            </a:r>
            <a:endParaRPr lang="en-US" dirty="0"/>
          </a:p>
        </p:txBody>
      </p:sp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4055533"/>
            <a:ext cx="1987550" cy="26500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Gypsum 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Drywall		160 qty		$1,120</a:t>
            </a:r>
            <a:endParaRPr lang="en-US" dirty="0"/>
          </a:p>
        </p:txBody>
      </p:sp>
      <p:pic>
        <p:nvPicPr>
          <p:cNvPr id="4" name="Picture 3" descr="drywall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800" y="2667000"/>
            <a:ext cx="5080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ヒラギノ角ゴ Pro W6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ＭＳ Ｐゴシック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Trek.thmx</Template>
  <TotalTime>88</TotalTime>
  <Words>453</Words>
  <Application>Microsoft Macintosh PowerPoint</Application>
  <PresentationFormat>On-screen Show (4:3)</PresentationFormat>
  <Paragraphs>64</Paragraphs>
  <Slides>17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Trek</vt:lpstr>
      <vt:lpstr>Activity 4</vt:lpstr>
      <vt:lpstr>Concrete</vt:lpstr>
      <vt:lpstr>Rebar/Vap0r Barrier/anchor bolts</vt:lpstr>
      <vt:lpstr>Rough lumber</vt:lpstr>
      <vt:lpstr>Subflooring/Interior Walls</vt:lpstr>
      <vt:lpstr>Brick/mortar</vt:lpstr>
      <vt:lpstr>Trusses/sheathing</vt:lpstr>
      <vt:lpstr>Insulation</vt:lpstr>
      <vt:lpstr>Gypsum board</vt:lpstr>
      <vt:lpstr>Wiring/plumbing</vt:lpstr>
      <vt:lpstr>Roof/Drip edge/termite shield</vt:lpstr>
      <vt:lpstr>Trim/doors/windows</vt:lpstr>
      <vt:lpstr>Appliances/Furniture</vt:lpstr>
      <vt:lpstr>Swimming Pool</vt:lpstr>
      <vt:lpstr>Outside basketball/volleyball court</vt:lpstr>
      <vt:lpstr>Land</vt:lpstr>
      <vt:lpstr>Total price</vt:lpstr>
    </vt:vector>
  </TitlesOfParts>
  <Company>MSU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Activity 4</dc:title>
  <dc:creator>Brent Gullett</dc:creator>
  <cp:lastModifiedBy>Jerry Carpenter</cp:lastModifiedBy>
  <cp:revision>23</cp:revision>
  <dcterms:created xsi:type="dcterms:W3CDTF">2010-04-22T01:26:17Z</dcterms:created>
  <dcterms:modified xsi:type="dcterms:W3CDTF">2010-04-22T01:27:39Z</dcterms:modified>
</cp:coreProperties>
</file>