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158641-6AD6-44D4-B83F-211469AFCC46}" type="datetimeFigureOut">
              <a:rPr lang="en-US" smtClean="0"/>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255569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58641-6AD6-44D4-B83F-211469AFCC46}" type="datetimeFigureOut">
              <a:rPr lang="en-US" smtClean="0"/>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8088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58641-6AD6-44D4-B83F-211469AFCC46}" type="datetimeFigureOut">
              <a:rPr lang="en-US" smtClean="0"/>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345659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58641-6AD6-44D4-B83F-211469AFCC46}" type="datetimeFigureOut">
              <a:rPr lang="en-US" smtClean="0"/>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392805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58641-6AD6-44D4-B83F-211469AFCC46}" type="datetimeFigureOut">
              <a:rPr lang="en-US" smtClean="0"/>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163501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158641-6AD6-44D4-B83F-211469AFCC46}" type="datetimeFigureOut">
              <a:rPr lang="en-US" smtClean="0"/>
              <a:t>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338655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158641-6AD6-44D4-B83F-211469AFCC46}" type="datetimeFigureOut">
              <a:rPr lang="en-US" smtClean="0"/>
              <a:t>2/22/2010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194127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158641-6AD6-44D4-B83F-211469AFCC46}" type="datetimeFigureOut">
              <a:rPr lang="en-US" smtClean="0"/>
              <a:t>2/22/2010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368436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58641-6AD6-44D4-B83F-211469AFCC46}" type="datetimeFigureOut">
              <a:rPr lang="en-US" smtClean="0"/>
              <a:t>2/22/2010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4037812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58641-6AD6-44D4-B83F-211469AFCC46}" type="datetimeFigureOut">
              <a:rPr lang="en-US" smtClean="0"/>
              <a:t>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1528952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58641-6AD6-44D4-B83F-211469AFCC46}" type="datetimeFigureOut">
              <a:rPr lang="en-US" smtClean="0"/>
              <a:t>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31438-DFE5-4FF0-9F3A-B72D148ED8C1}" type="slidenum">
              <a:rPr lang="en-US" smtClean="0"/>
              <a:t>‹#›</a:t>
            </a:fld>
            <a:endParaRPr lang="en-US"/>
          </a:p>
        </p:txBody>
      </p:sp>
    </p:spTree>
    <p:extLst>
      <p:ext uri="{BB962C8B-B14F-4D97-AF65-F5344CB8AC3E}">
        <p14:creationId xmlns:p14="http://schemas.microsoft.com/office/powerpoint/2010/main" val="34245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58641-6AD6-44D4-B83F-211469AFCC46}" type="datetimeFigureOut">
              <a:rPr lang="en-US" smtClean="0"/>
              <a:t>2/22/2010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31438-DFE5-4FF0-9F3A-B72D148ED8C1}" type="slidenum">
              <a:rPr lang="en-US" smtClean="0"/>
              <a:t>‹#›</a:t>
            </a:fld>
            <a:endParaRPr lang="en-US"/>
          </a:p>
        </p:txBody>
      </p:sp>
    </p:spTree>
    <p:extLst>
      <p:ext uri="{BB962C8B-B14F-4D97-AF65-F5344CB8AC3E}">
        <p14:creationId xmlns:p14="http://schemas.microsoft.com/office/powerpoint/2010/main" val="272688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Design Process</a:t>
            </a:r>
            <a:endParaRPr lang="en-US" dirty="0"/>
          </a:p>
        </p:txBody>
      </p:sp>
      <p:sp>
        <p:nvSpPr>
          <p:cNvPr id="3" name="Subtitle 2"/>
          <p:cNvSpPr>
            <a:spLocks noGrp="1"/>
          </p:cNvSpPr>
          <p:nvPr>
            <p:ph type="subTitle" idx="1"/>
          </p:nvPr>
        </p:nvSpPr>
        <p:spPr/>
        <p:txBody>
          <a:bodyPr/>
          <a:lstStyle/>
          <a:p>
            <a:r>
              <a:rPr lang="en-US" dirty="0" smtClean="0"/>
              <a:t>by: Kelsey Bradley</a:t>
            </a:r>
            <a:endParaRPr lang="en-US" dirty="0"/>
          </a:p>
        </p:txBody>
      </p:sp>
      <p:pic>
        <p:nvPicPr>
          <p:cNvPr id="1026" name="Picture 2" descr="http://cbtreviews.wikidot.com/local--files/playstation2/p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495800"/>
            <a:ext cx="2899833" cy="2174875"/>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205134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TextBox 2"/>
          <p:cNvSpPr txBox="1"/>
          <p:nvPr/>
        </p:nvSpPr>
        <p:spPr>
          <a:xfrm>
            <a:off x="533400" y="1752600"/>
            <a:ext cx="8077200" cy="3416320"/>
          </a:xfrm>
          <a:prstGeom prst="rect">
            <a:avLst/>
          </a:prstGeom>
          <a:noFill/>
        </p:spPr>
        <p:txBody>
          <a:bodyPr wrap="square" rtlCol="0">
            <a:spAutoFit/>
          </a:bodyPr>
          <a:lstStyle/>
          <a:p>
            <a:pPr marL="285750" indent="-285750">
              <a:buFont typeface="Arial" pitchFamily="34" charset="0"/>
              <a:buChar char="•"/>
            </a:pPr>
            <a:r>
              <a:rPr lang="en-US" sz="3600" dirty="0" smtClean="0"/>
              <a:t>State the problem clearly</a:t>
            </a:r>
          </a:p>
          <a:p>
            <a:pPr marL="285750" indent="-285750">
              <a:buFont typeface="Arial" pitchFamily="34" charset="0"/>
              <a:buChar char="•"/>
            </a:pPr>
            <a:r>
              <a:rPr lang="en-US" sz="3600" dirty="0" smtClean="0"/>
              <a:t>Collect information</a:t>
            </a:r>
          </a:p>
          <a:p>
            <a:pPr marL="285750" indent="-285750">
              <a:buFont typeface="Arial" pitchFamily="34" charset="0"/>
              <a:buChar char="•"/>
            </a:pPr>
            <a:r>
              <a:rPr lang="en-US" sz="3600" dirty="0" smtClean="0"/>
              <a:t>Develop possible solutions</a:t>
            </a:r>
          </a:p>
          <a:p>
            <a:pPr marL="285750" indent="-285750">
              <a:buFont typeface="Arial" pitchFamily="34" charset="0"/>
              <a:buChar char="•"/>
            </a:pPr>
            <a:r>
              <a:rPr lang="en-US" sz="3600" dirty="0" smtClean="0"/>
              <a:t>Select the best solution</a:t>
            </a:r>
          </a:p>
          <a:p>
            <a:pPr marL="285750" indent="-285750">
              <a:buFont typeface="Arial" pitchFamily="34" charset="0"/>
              <a:buChar char="•"/>
            </a:pPr>
            <a:r>
              <a:rPr lang="en-US" sz="3600" dirty="0" smtClean="0"/>
              <a:t>Implement the solution</a:t>
            </a:r>
          </a:p>
          <a:p>
            <a:pPr marL="285750" indent="-285750">
              <a:buFont typeface="Arial" pitchFamily="34" charset="0"/>
              <a:buChar char="•"/>
            </a:pPr>
            <a:r>
              <a:rPr lang="en-US" sz="3600" dirty="0" smtClean="0"/>
              <a:t>Evaluate the solution</a:t>
            </a:r>
          </a:p>
        </p:txBody>
      </p:sp>
    </p:spTree>
    <p:extLst>
      <p:ext uri="{BB962C8B-B14F-4D97-AF65-F5344CB8AC3E}">
        <p14:creationId xmlns:p14="http://schemas.microsoft.com/office/powerpoint/2010/main" val="76933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TextBox 2"/>
          <p:cNvSpPr txBox="1"/>
          <p:nvPr/>
        </p:nvSpPr>
        <p:spPr>
          <a:xfrm>
            <a:off x="1066800" y="1905000"/>
            <a:ext cx="6934200" cy="2123658"/>
          </a:xfrm>
          <a:prstGeom prst="rect">
            <a:avLst/>
          </a:prstGeom>
          <a:noFill/>
        </p:spPr>
        <p:txBody>
          <a:bodyPr wrap="square" rtlCol="0">
            <a:spAutoFit/>
          </a:bodyPr>
          <a:lstStyle/>
          <a:p>
            <a:pPr algn="ctr"/>
            <a:r>
              <a:rPr lang="en-US" sz="4400" dirty="0" smtClean="0"/>
              <a:t>My PlayStation 2 will come on, but it will rarely play the video game.</a:t>
            </a:r>
            <a:endParaRPr lang="en-US" sz="4400" dirty="0"/>
          </a:p>
        </p:txBody>
      </p:sp>
    </p:spTree>
    <p:extLst>
      <p:ext uri="{BB962C8B-B14F-4D97-AF65-F5344CB8AC3E}">
        <p14:creationId xmlns:p14="http://schemas.microsoft.com/office/powerpoint/2010/main" val="142670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TextBox 2"/>
          <p:cNvSpPr txBox="1"/>
          <p:nvPr/>
        </p:nvSpPr>
        <p:spPr>
          <a:xfrm>
            <a:off x="1066800" y="1600200"/>
            <a:ext cx="7010400" cy="3477875"/>
          </a:xfrm>
          <a:prstGeom prst="rect">
            <a:avLst/>
          </a:prstGeom>
          <a:noFill/>
        </p:spPr>
        <p:txBody>
          <a:bodyPr wrap="square" rtlCol="0">
            <a:spAutoFit/>
          </a:bodyPr>
          <a:lstStyle/>
          <a:p>
            <a:pPr marL="285750" indent="-285750">
              <a:buFont typeface="Arial" pitchFamily="34" charset="0"/>
              <a:buChar char="•"/>
            </a:pPr>
            <a:r>
              <a:rPr lang="en-US" sz="4400" dirty="0" smtClean="0"/>
              <a:t>Buy a new PlayStation 2</a:t>
            </a:r>
          </a:p>
          <a:p>
            <a:pPr marL="285750" indent="-285750">
              <a:buFont typeface="Arial" pitchFamily="34" charset="0"/>
              <a:buChar char="•"/>
            </a:pPr>
            <a:r>
              <a:rPr lang="en-US" sz="4400" dirty="0" smtClean="0"/>
              <a:t>Borrow my brother’s PlayStation 2</a:t>
            </a:r>
          </a:p>
          <a:p>
            <a:pPr marL="285750" indent="-285750">
              <a:buFont typeface="Arial" pitchFamily="34" charset="0"/>
              <a:buChar char="•"/>
            </a:pPr>
            <a:r>
              <a:rPr lang="en-US" sz="4400" dirty="0" smtClean="0"/>
              <a:t>Take apart my PlayStation 2 and attempt to fix it myself</a:t>
            </a:r>
            <a:endParaRPr lang="en-US" sz="4400" dirty="0"/>
          </a:p>
        </p:txBody>
      </p:sp>
    </p:spTree>
    <p:extLst>
      <p:ext uri="{BB962C8B-B14F-4D97-AF65-F5344CB8AC3E}">
        <p14:creationId xmlns:p14="http://schemas.microsoft.com/office/powerpoint/2010/main" val="221355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Solution</a:t>
            </a:r>
            <a:endParaRPr lang="en-US" dirty="0"/>
          </a:p>
        </p:txBody>
      </p:sp>
      <p:sp>
        <p:nvSpPr>
          <p:cNvPr id="3" name="TextBox 2"/>
          <p:cNvSpPr txBox="1"/>
          <p:nvPr/>
        </p:nvSpPr>
        <p:spPr>
          <a:xfrm>
            <a:off x="914400" y="1752600"/>
            <a:ext cx="7162800" cy="3416320"/>
          </a:xfrm>
          <a:prstGeom prst="rect">
            <a:avLst/>
          </a:prstGeom>
          <a:noFill/>
        </p:spPr>
        <p:txBody>
          <a:bodyPr wrap="square" rtlCol="0">
            <a:spAutoFit/>
          </a:bodyPr>
          <a:lstStyle/>
          <a:p>
            <a:r>
              <a:rPr lang="en-US" sz="3600" dirty="0" smtClean="0"/>
              <a:t>I chose to take apart my PlayStation 2 and attempt to fix it myself. This was the cheapest solution and I knew that if for some reason I broke it I could always borrow my brother’s until I could purchase a new one.</a:t>
            </a:r>
            <a:endParaRPr lang="en-US" sz="3600" dirty="0"/>
          </a:p>
        </p:txBody>
      </p:sp>
    </p:spTree>
    <p:extLst>
      <p:ext uri="{BB962C8B-B14F-4D97-AF65-F5344CB8AC3E}">
        <p14:creationId xmlns:p14="http://schemas.microsoft.com/office/powerpoint/2010/main" val="134640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TextBox 2"/>
          <p:cNvSpPr txBox="1"/>
          <p:nvPr/>
        </p:nvSpPr>
        <p:spPr>
          <a:xfrm>
            <a:off x="1447800" y="1905000"/>
            <a:ext cx="6324600" cy="2630745"/>
          </a:xfrm>
          <a:prstGeom prst="rect">
            <a:avLst/>
          </a:prstGeom>
          <a:noFill/>
        </p:spPr>
        <p:txBody>
          <a:bodyPr wrap="square" rtlCol="0">
            <a:spAutoFit/>
          </a:bodyPr>
          <a:lstStyle/>
          <a:p>
            <a:r>
              <a:rPr lang="en-US" sz="4000" dirty="0" smtClean="0"/>
              <a:t>I took apart the PlayStation 2 and cleaned the inside with Isopropyl Alcohol (70%) and Q-tips. </a:t>
            </a:r>
            <a:endParaRPr lang="en-US" sz="4000" dirty="0"/>
          </a:p>
        </p:txBody>
      </p:sp>
    </p:spTree>
    <p:extLst>
      <p:ext uri="{BB962C8B-B14F-4D97-AF65-F5344CB8AC3E}">
        <p14:creationId xmlns:p14="http://schemas.microsoft.com/office/powerpoint/2010/main" val="1534345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TextBox 2"/>
          <p:cNvSpPr txBox="1"/>
          <p:nvPr/>
        </p:nvSpPr>
        <p:spPr>
          <a:xfrm>
            <a:off x="990600" y="1752600"/>
            <a:ext cx="6858000" cy="3970318"/>
          </a:xfrm>
          <a:prstGeom prst="rect">
            <a:avLst/>
          </a:prstGeom>
          <a:noFill/>
        </p:spPr>
        <p:txBody>
          <a:bodyPr wrap="square" rtlCol="0">
            <a:spAutoFit/>
          </a:bodyPr>
          <a:lstStyle/>
          <a:p>
            <a:r>
              <a:rPr lang="en-US" sz="3600" dirty="0" smtClean="0"/>
              <a:t>This was the best solution because it worked. I now can play all of my games and not have to worry about them not coming on. This solution saved me money and kept me from having to borrow my little brother’s PlayStation 2.</a:t>
            </a:r>
            <a:endParaRPr lang="en-US" sz="3600" dirty="0"/>
          </a:p>
        </p:txBody>
      </p:sp>
    </p:spTree>
    <p:extLst>
      <p:ext uri="{BB962C8B-B14F-4D97-AF65-F5344CB8AC3E}">
        <p14:creationId xmlns:p14="http://schemas.microsoft.com/office/powerpoint/2010/main" val="888140694"/>
      </p:ext>
    </p:extLst>
  </p:cSld>
  <p:clrMapOvr>
    <a:masterClrMapping/>
  </p:clrMapOvr>
</p:sld>
</file>

<file path=ppt/theme/theme1.xml><?xml version="1.0" encoding="utf-8"?>
<a:theme xmlns:a="http://schemas.openxmlformats.org/drawingml/2006/main" name="Office Theme">
  <a:themeElements>
    <a:clrScheme name="Carbon Fiber">
      <a:dk1>
        <a:sysClr val="windowText" lastClr="000000"/>
      </a:dk1>
      <a:lt1>
        <a:sysClr val="window" lastClr="FFFFFF"/>
      </a:lt1>
      <a:dk2>
        <a:srgbClr xmlns:mc="http://schemas.openxmlformats.org/markup-compatibility/2006" xmlns:a14="http://schemas.microsoft.com/office/drawing/2010/main" val="5B6973" mc:Ignorable=""/>
      </a:dk2>
      <a:lt2>
        <a:srgbClr xmlns:mc="http://schemas.openxmlformats.org/markup-compatibility/2006" xmlns:a14="http://schemas.microsoft.com/office/drawing/2010/main" val="E7ECED" mc:Ignorable=""/>
      </a:lt2>
      <a:accent1>
        <a:srgbClr xmlns:mc="http://schemas.openxmlformats.org/markup-compatibility/2006" xmlns:a14="http://schemas.microsoft.com/office/drawing/2010/main" val="98C723" mc:Ignorable=""/>
      </a:accent1>
      <a:accent2>
        <a:srgbClr xmlns:mc="http://schemas.openxmlformats.org/markup-compatibility/2006" xmlns:a14="http://schemas.microsoft.com/office/drawing/2010/main" val="59B0B9" mc:Ignorable=""/>
      </a:accent2>
      <a:accent3>
        <a:srgbClr xmlns:mc="http://schemas.openxmlformats.org/markup-compatibility/2006" xmlns:a14="http://schemas.microsoft.com/office/drawing/2010/main" val="DEAE00" mc:Ignorable=""/>
      </a:accent3>
      <a:accent4>
        <a:srgbClr xmlns:mc="http://schemas.openxmlformats.org/markup-compatibility/2006" xmlns:a14="http://schemas.microsoft.com/office/drawing/2010/main" val="B77BB4" mc:Ignorable=""/>
      </a:accent4>
      <a:accent5>
        <a:srgbClr xmlns:mc="http://schemas.openxmlformats.org/markup-compatibility/2006" xmlns:a14="http://schemas.microsoft.com/office/drawing/2010/main" val="E0773C" mc:Ignorable=""/>
      </a:accent5>
      <a:accent6>
        <a:srgbClr xmlns:mc="http://schemas.openxmlformats.org/markup-compatibility/2006" xmlns:a14="http://schemas.microsoft.com/office/drawing/2010/main" val="A98D63" mc:Ignorable=""/>
      </a:accent6>
      <a:hlink>
        <a:srgbClr xmlns:mc="http://schemas.openxmlformats.org/markup-compatibility/2006" xmlns:a14="http://schemas.microsoft.com/office/drawing/2010/main" val="26CBEC" mc:Ignorable=""/>
      </a:hlink>
      <a:folHlink>
        <a:srgbClr xmlns:mc="http://schemas.openxmlformats.org/markup-compatibility/2006" xmlns:a14="http://schemas.microsoft.com/office/drawing/2010/main" val="598C8C"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180</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Engineering Design Process</vt:lpstr>
      <vt:lpstr>Process</vt:lpstr>
      <vt:lpstr>Problem</vt:lpstr>
      <vt:lpstr>Solutions</vt:lpstr>
      <vt:lpstr>Best Solution</vt:lpstr>
      <vt:lpstr>Implementation</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Design Process</dc:title>
  <dc:creator>Kelsey</dc:creator>
  <cp:lastModifiedBy>Kelsey</cp:lastModifiedBy>
  <cp:revision>5</cp:revision>
  <dcterms:created xsi:type="dcterms:W3CDTF">2010-02-22T22:47:45Z</dcterms:created>
  <dcterms:modified xsi:type="dcterms:W3CDTF">2010-02-22T23:23:57Z</dcterms:modified>
</cp:coreProperties>
</file>