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7"/>
  </p:notesMasterIdLst>
  <p:handoutMasterIdLst>
    <p:handoutMasterId r:id="rId8"/>
  </p:handoutMasterIdLst>
  <p:sldIdLst>
    <p:sldId id="414" r:id="rId2"/>
    <p:sldId id="431" r:id="rId3"/>
    <p:sldId id="432" r:id="rId4"/>
    <p:sldId id="435" r:id="rId5"/>
    <p:sldId id="436" r:id="rId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FF"/>
    <a:srgbClr val="CCFF66"/>
    <a:srgbClr val="0000CC"/>
    <a:srgbClr val="CC0099"/>
    <a:srgbClr val="0000FF"/>
    <a:srgbClr val="660066"/>
    <a:srgbClr val="FFFF99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22" autoAdjust="0"/>
    <p:restoredTop sz="94671" autoAdjust="0"/>
  </p:normalViewPr>
  <p:slideViewPr>
    <p:cSldViewPr>
      <p:cViewPr varScale="1">
        <p:scale>
          <a:sx n="66" d="100"/>
          <a:sy n="66" d="100"/>
        </p:scale>
        <p:origin x="-9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7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 b="1">
                <a:solidFill>
                  <a:srgbClr val="EAEAEA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 b="1">
                <a:solidFill>
                  <a:srgbClr val="EAEAEA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 b="1">
                <a:solidFill>
                  <a:srgbClr val="EAEAEA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b="1">
                <a:solidFill>
                  <a:srgbClr val="EAEAEA"/>
                </a:solidFill>
                <a:latin typeface="Arial" charset="0"/>
              </a:defRPr>
            </a:lvl1pPr>
          </a:lstStyle>
          <a:p>
            <a:pPr>
              <a:defRPr/>
            </a:pPr>
            <a:fld id="{F684E7D5-9899-4F00-9B19-4EE783BF0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 b="1">
                <a:solidFill>
                  <a:srgbClr val="EAEAEA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 b="1">
                <a:solidFill>
                  <a:srgbClr val="EAEAEA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 b="1">
                <a:solidFill>
                  <a:srgbClr val="EAEAEA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b="1">
                <a:solidFill>
                  <a:srgbClr val="EAEAEA"/>
                </a:solidFill>
                <a:latin typeface="Arial" charset="0"/>
              </a:defRPr>
            </a:lvl1pPr>
          </a:lstStyle>
          <a:p>
            <a:pPr>
              <a:defRPr/>
            </a:pPr>
            <a:fld id="{A0B8A4CB-E257-47E9-8265-996509DA82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3932E-68F0-40DE-8477-A5F63CBBA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E2B43-4A30-44F4-8865-6C1C33B91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21514-5A3F-498C-B258-5F3A211FF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7FE4-99D7-4DB4-A6C8-BE101B208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B3A31-2A72-4E3C-9F50-552DA760E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859F1-C6C3-4F9E-A976-541A33344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D27B1-CA7F-47B1-953C-7192BF8B3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77AC8-C01F-48E8-AA86-6527E4D0E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AD4EB-8472-4F95-8D75-FAE8768F7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05538-2B56-40B7-A9A8-A676A41D0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30C43-EBF4-47A6-880C-B51A1D7C7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2290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0A7ADFF-E12B-47A3-9E3C-671693442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3" r:id="rId2"/>
    <p:sldLayoutId id="2147483732" r:id="rId3"/>
    <p:sldLayoutId id="2147483731" r:id="rId4"/>
    <p:sldLayoutId id="2147483730" r:id="rId5"/>
    <p:sldLayoutId id="2147483729" r:id="rId6"/>
    <p:sldLayoutId id="2147483728" r:id="rId7"/>
    <p:sldLayoutId id="2147483727" r:id="rId8"/>
    <p:sldLayoutId id="2147483726" r:id="rId9"/>
    <p:sldLayoutId id="2147483725" r:id="rId10"/>
    <p:sldLayoutId id="21474837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effectLst/>
              </a:rPr>
              <a:t>Final Project</a:t>
            </a:r>
            <a:endParaRPr lang="en-US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Total 100 points possible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Choose topics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You need to draw site plan, floor plan, roof plan, front elevation, back elevation,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Draw electrical or HVAC drawing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You can use any CAD software (A+CAD, </a:t>
            </a:r>
            <a:r>
              <a:rPr lang="en-US" dirty="0" err="1" smtClean="0">
                <a:solidFill>
                  <a:schemeClr val="bg1"/>
                </a:solidFill>
              </a:rPr>
              <a:t>ArchiCAD</a:t>
            </a:r>
            <a:r>
              <a:rPr lang="en-US" dirty="0" smtClean="0">
                <a:solidFill>
                  <a:schemeClr val="bg1"/>
                </a:solidFill>
              </a:rPr>
              <a:t>, Google Sketch etc..)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Choose any commercial projects from your home county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Commercial </a:t>
            </a:r>
            <a:r>
              <a:rPr lang="en-US" dirty="0" smtClean="0">
                <a:solidFill>
                  <a:srgbClr val="FFFF00"/>
                </a:solidFill>
              </a:rPr>
              <a:t>projects from your home county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3276600"/>
            <a:ext cx="35429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Choose one topic…..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Commercial projects from your home county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School Building (High School, Mid School or Elementary School)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Hospital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Detention center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Courthouse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Any rehabilitation Center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College Building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You can think any commercial or public building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Final Project Due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3048000"/>
            <a:ext cx="3255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>May 4, Wednesday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6686</TotalTime>
  <Words>107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Final Project</vt:lpstr>
      <vt:lpstr>Choose topics </vt:lpstr>
      <vt:lpstr>Commercial projects from your home county</vt:lpstr>
      <vt:lpstr>Commercial projects from your home county</vt:lpstr>
      <vt:lpstr>Final Project Due</vt:lpstr>
    </vt:vector>
  </TitlesOfParts>
  <Company>WASHINGTON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and Numerical Investigation of Shear Deformation and Localization in Sand</dc:title>
  <dc:creator>Administrator</dc:creator>
  <cp:lastModifiedBy>Sanjeev Adhikari</cp:lastModifiedBy>
  <cp:revision>251</cp:revision>
  <dcterms:created xsi:type="dcterms:W3CDTF">2004-12-27T20:30:26Z</dcterms:created>
  <dcterms:modified xsi:type="dcterms:W3CDTF">2011-04-20T16:04:38Z</dcterms:modified>
</cp:coreProperties>
</file>