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58" r:id="rId3"/>
    <p:sldId id="272" r:id="rId4"/>
    <p:sldId id="290" r:id="rId5"/>
    <p:sldId id="271" r:id="rId6"/>
    <p:sldId id="275" r:id="rId7"/>
    <p:sldId id="291" r:id="rId8"/>
    <p:sldId id="292" r:id="rId9"/>
    <p:sldId id="293" r:id="rId10"/>
    <p:sldId id="285" r:id="rId11"/>
    <p:sldId id="278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B0F90-5DE1-41B3-9CCF-34F71C49D4DF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751A-C20C-4746-8BE4-DB566BF2E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D42A8-D9BC-4989-B54E-6D710D45FB3B}" type="slidenum">
              <a:rPr lang="en-US"/>
              <a:pPr/>
              <a:t>8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1107-8890-4BE2-9F19-018FC3D766FA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Drafting</a:t>
            </a:r>
            <a:br>
              <a:rPr lang="en-US" dirty="0" smtClean="0"/>
            </a:br>
            <a:r>
              <a:rPr lang="en-US" dirty="0" smtClean="0"/>
              <a:t>Plot, Plat or Subdivision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Sanjeev Adhikari, PhD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4271963" cy="560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= 112.93</a:t>
            </a:r>
          </a:p>
          <a:p>
            <a:r>
              <a:rPr lang="en-US" dirty="0" smtClean="0"/>
              <a:t>Angle Counter clockwise = 270-34.156</a:t>
            </a:r>
            <a:br>
              <a:rPr lang="en-US" dirty="0" smtClean="0"/>
            </a:br>
            <a:r>
              <a:rPr lang="en-US" dirty="0" smtClean="0"/>
              <a:t>					= 235.84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smtClean="0"/>
              <a:t>112.93&lt;235.84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mtClean="0"/>
              <a:t>@</a:t>
            </a:r>
            <a:r>
              <a:rPr lang="en-US" smtClean="0"/>
              <a:t>112.93&lt;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smtClean="0"/>
              <a:t>34D09’22”</a:t>
            </a:r>
            <a:r>
              <a:rPr lang="en-US" smtClean="0">
                <a:solidFill>
                  <a:srgbClr val="FF0000"/>
                </a:solidFill>
              </a:rPr>
              <a:t>W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sure </a:t>
            </a:r>
            <a:br>
              <a:rPr lang="en-US" dirty="0" smtClean="0"/>
            </a:br>
            <a:r>
              <a:rPr lang="en-US" dirty="0" smtClean="0"/>
              <a:t>	options: Angular Units: Decimal</a:t>
            </a:r>
            <a:br>
              <a:rPr lang="en-US" dirty="0" smtClean="0"/>
            </a:br>
            <a:r>
              <a:rPr lang="en-US" dirty="0" smtClean="0"/>
              <a:t>					Counter clockwise</a:t>
            </a:r>
            <a:br>
              <a:rPr lang="en-US" dirty="0" smtClean="0"/>
            </a:br>
            <a:r>
              <a:rPr lang="en-US" dirty="0" smtClean="0"/>
              <a:t>		    Linear units: Decimal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can change options as your comfortable too</a:t>
            </a: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start 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on Blackboard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Due:  Wednesday, February 23, 2011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Monday, February 28,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Plot Plan (Subdivision Plan)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	Arc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   Bearing of Line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ARC?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"/>
            <a:ext cx="5938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ARC: Different way of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Three Point</a:t>
            </a:r>
          </a:p>
          <a:p>
            <a:r>
              <a:rPr lang="en-US" dirty="0" smtClean="0"/>
              <a:t>Start, Center, End</a:t>
            </a:r>
          </a:p>
          <a:p>
            <a:r>
              <a:rPr lang="en-US" dirty="0" smtClean="0"/>
              <a:t>Start, Center, Angle</a:t>
            </a:r>
          </a:p>
          <a:p>
            <a:r>
              <a:rPr lang="en-US" dirty="0" smtClean="0"/>
              <a:t>Start, Center, Length</a:t>
            </a:r>
          </a:p>
          <a:p>
            <a:r>
              <a:rPr lang="en-US" dirty="0" smtClean="0"/>
              <a:t>Start, End, Direction</a:t>
            </a:r>
          </a:p>
          <a:p>
            <a:r>
              <a:rPr lang="en-US" dirty="0" smtClean="0"/>
              <a:t>Start, End, Radius</a:t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Arc from following </a:t>
            </a:r>
            <a:r>
              <a:rPr lang="en-US" dirty="0" err="1" smtClean="0"/>
              <a:t>informations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Radius, R = 24’</a:t>
            </a:r>
          </a:p>
          <a:p>
            <a:r>
              <a:rPr lang="en-US" dirty="0" smtClean="0"/>
              <a:t>Length of Chord, L = 30.77’</a:t>
            </a:r>
          </a:p>
          <a:p>
            <a:r>
              <a:rPr lang="en-US" dirty="0" smtClean="0"/>
              <a:t>Included Angle, Delta = 71 degree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Arc from following </a:t>
            </a:r>
            <a:r>
              <a:rPr lang="en-US" dirty="0" err="1" smtClean="0"/>
              <a:t>informations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Radius, R = 10’</a:t>
            </a:r>
          </a:p>
          <a:p>
            <a:r>
              <a:rPr lang="en-US" dirty="0" smtClean="0"/>
              <a:t>Length of Chord, L = 13.70’</a:t>
            </a:r>
          </a:p>
          <a:p>
            <a:r>
              <a:rPr lang="en-US" dirty="0" smtClean="0"/>
              <a:t>Included Angle, Delta = 89 degree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Bearing</a:t>
            </a:r>
          </a:p>
        </p:txBody>
      </p:sp>
      <p:sp>
        <p:nvSpPr>
          <p:cNvPr id="339971" name="Text Box 3"/>
          <p:cNvSpPr txBox="1">
            <a:spLocks noChangeArrowheads="1"/>
          </p:cNvSpPr>
          <p:nvPr/>
        </p:nvSpPr>
        <p:spPr bwMode="auto">
          <a:xfrm>
            <a:off x="368300" y="1220788"/>
            <a:ext cx="840581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 algn="l">
              <a:spcAft>
                <a:spcPct val="50000"/>
              </a:spcAft>
            </a:pPr>
            <a:r>
              <a:rPr lang="en-US" sz="2800" dirty="0"/>
              <a:t>Definition: Always an acute angle measured with its departure from the north or south line, with the east and west giving its direction of departure from the meridian. </a:t>
            </a:r>
          </a:p>
          <a:p>
            <a:pPr marL="225425" indent="-225425" algn="l">
              <a:spcAft>
                <a:spcPct val="50000"/>
              </a:spcAft>
              <a:buFontTx/>
              <a:buChar char="•"/>
            </a:pPr>
            <a:r>
              <a:rPr lang="en-US" sz="2800" dirty="0"/>
              <a:t>Varies from 0 to 90 degrees,</a:t>
            </a:r>
            <a:br>
              <a:rPr lang="en-US" sz="2800" dirty="0"/>
            </a:br>
            <a:r>
              <a:rPr lang="en-US" sz="2800" b="1" dirty="0"/>
              <a:t>only</a:t>
            </a:r>
            <a:r>
              <a:rPr lang="en-US" sz="2800" dirty="0"/>
              <a:t>.</a:t>
            </a:r>
          </a:p>
          <a:p>
            <a:pPr marL="225425" indent="-225425" algn="l">
              <a:spcAft>
                <a:spcPct val="50000"/>
              </a:spcAft>
              <a:buFontTx/>
              <a:buChar char="•"/>
            </a:pPr>
            <a:r>
              <a:rPr lang="en-US" sz="2800" dirty="0"/>
              <a:t>Example: </a:t>
            </a:r>
            <a:r>
              <a:rPr lang="en-US" sz="2800" b="1" dirty="0"/>
              <a:t>N 75</a:t>
            </a:r>
            <a:r>
              <a:rPr lang="en-US" sz="2800" b="1" dirty="0">
                <a:cs typeface="Times New Roman" pitchFamily="18" charset="0"/>
              </a:rPr>
              <a:t>° E</a:t>
            </a:r>
            <a:r>
              <a:rPr lang="en-US" sz="2800" dirty="0">
                <a:cs typeface="Times New Roman" pitchFamily="18" charset="0"/>
              </a:rPr>
              <a:t>, </a:t>
            </a:r>
            <a:br>
              <a:rPr lang="en-US" sz="2800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S 15° W</a:t>
            </a:r>
            <a:r>
              <a:rPr lang="en-US" sz="2800" dirty="0">
                <a:cs typeface="Times New Roman" pitchFamily="18" charset="0"/>
              </a:rPr>
              <a:t>, etc.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21263" y="2641600"/>
            <a:ext cx="3803650" cy="3946525"/>
            <a:chOff x="3163" y="1664"/>
            <a:chExt cx="2396" cy="2486"/>
          </a:xfrm>
        </p:grpSpPr>
        <p:pic>
          <p:nvPicPr>
            <p:cNvPr id="33997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3" y="1664"/>
              <a:ext cx="2396" cy="24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39977" name="Line 9"/>
            <p:cNvSpPr>
              <a:spLocks noChangeShapeType="1"/>
            </p:cNvSpPr>
            <p:nvPr/>
          </p:nvSpPr>
          <p:spPr bwMode="auto">
            <a:xfrm>
              <a:off x="3762" y="2910"/>
              <a:ext cx="123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78" name="Line 10"/>
            <p:cNvSpPr>
              <a:spLocks noChangeShapeType="1"/>
            </p:cNvSpPr>
            <p:nvPr/>
          </p:nvSpPr>
          <p:spPr bwMode="auto">
            <a:xfrm>
              <a:off x="4386" y="2244"/>
              <a:ext cx="0" cy="13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Line from following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Length, L = 112.93’</a:t>
            </a:r>
          </a:p>
          <a:p>
            <a:r>
              <a:rPr lang="en-US" dirty="0" smtClean="0"/>
              <a:t>Direction =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34˚09’22”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186</Words>
  <Application>Microsoft Office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Civil Drafting Plot, Plat or Subdivision</vt:lpstr>
      <vt:lpstr>Plot Plan (Subdivision Plan) </vt:lpstr>
      <vt:lpstr>What is ARC?</vt:lpstr>
      <vt:lpstr>Slide 4</vt:lpstr>
      <vt:lpstr>ARC: Different way of Drawing</vt:lpstr>
      <vt:lpstr>Draw Arc from following informations</vt:lpstr>
      <vt:lpstr>Draw Arc from following informations</vt:lpstr>
      <vt:lpstr>Bearing</vt:lpstr>
      <vt:lpstr>Draw Line from following information</vt:lpstr>
      <vt:lpstr>Slide 10</vt:lpstr>
      <vt:lpstr>Now</vt:lpstr>
      <vt:lpstr>Options</vt:lpstr>
      <vt:lpstr>You can start Assignment 4</vt:lpstr>
      <vt:lpstr>Exam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Drafting</dc:title>
  <dc:creator> MSUUSER</dc:creator>
  <cp:lastModifiedBy> </cp:lastModifiedBy>
  <cp:revision>8</cp:revision>
  <dcterms:created xsi:type="dcterms:W3CDTF">2009-01-26T02:04:05Z</dcterms:created>
  <dcterms:modified xsi:type="dcterms:W3CDTF">2011-02-21T22:01:15Z</dcterms:modified>
</cp:coreProperties>
</file>