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71" r:id="rId3"/>
    <p:sldId id="297" r:id="rId4"/>
    <p:sldId id="298" r:id="rId5"/>
    <p:sldId id="299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B0F90-5DE1-41B3-9CCF-34F71C49D4DF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6751A-C20C-4746-8BE4-DB566BF2E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1107-8890-4BE2-9F19-018FC3D766FA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Drafting</a:t>
            </a:r>
            <a:br>
              <a:rPr lang="en-US" dirty="0" smtClean="0"/>
            </a:br>
            <a:r>
              <a:rPr lang="en-US" dirty="0" smtClean="0"/>
              <a:t>About Quiz 1 and Exam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Sanjeev Adhikari, PhD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Assignment 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Quiz 1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about Quiz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Quiz 1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Monday, February 28,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 about Exam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 will be in LCB 300</a:t>
            </a:r>
          </a:p>
          <a:p>
            <a:r>
              <a:rPr lang="en-US" b="1" dirty="0" smtClean="0"/>
              <a:t>You need to draw civil drawing with A+CAD</a:t>
            </a:r>
            <a:br>
              <a:rPr lang="en-US" b="1" dirty="0" smtClean="0"/>
            </a:br>
            <a:r>
              <a:rPr lang="en-US" b="1" dirty="0" smtClean="0"/>
              <a:t>related to </a:t>
            </a:r>
            <a:r>
              <a:rPr lang="en-US" b="1" dirty="0" smtClean="0">
                <a:solidFill>
                  <a:srgbClr val="FF0000"/>
                </a:solidFill>
              </a:rPr>
              <a:t>Assignment 1 to 4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There will some multiple choice questions</a:t>
            </a:r>
            <a:br>
              <a:rPr lang="en-US" b="1" dirty="0" smtClean="0"/>
            </a:br>
            <a:r>
              <a:rPr lang="en-US" b="1" dirty="0" smtClean="0"/>
              <a:t>related to </a:t>
            </a:r>
            <a:r>
              <a:rPr lang="en-US" b="1" dirty="0" smtClean="0">
                <a:solidFill>
                  <a:srgbClr val="FF0000"/>
                </a:solidFill>
              </a:rPr>
              <a:t>Layer, Block, ARC, Chord, Bearing, A+CAD, subdivision </a:t>
            </a:r>
            <a:r>
              <a:rPr lang="en-US" b="1" dirty="0" smtClean="0"/>
              <a:t>etc..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Due:  </a:t>
            </a:r>
            <a:r>
              <a:rPr lang="en-US" b="1" dirty="0" smtClean="0">
                <a:solidFill>
                  <a:srgbClr val="FF0000"/>
                </a:solidFill>
              </a:rPr>
              <a:t>Today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49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Civil Drafting About Quiz 1 and Exam 1</vt:lpstr>
      <vt:lpstr>Return back</vt:lpstr>
      <vt:lpstr>Talk about Quiz 1</vt:lpstr>
      <vt:lpstr>Exam 1</vt:lpstr>
      <vt:lpstr>Tal about Exam 1</vt:lpstr>
      <vt:lpstr>Assignment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Drafting</dc:title>
  <dc:creator> MSUUSER</dc:creator>
  <cp:lastModifiedBy>Sanjeev Adhikari</cp:lastModifiedBy>
  <cp:revision>10</cp:revision>
  <dcterms:created xsi:type="dcterms:W3CDTF">2009-01-26T02:04:05Z</dcterms:created>
  <dcterms:modified xsi:type="dcterms:W3CDTF">2011-02-23T15:33:37Z</dcterms:modified>
</cp:coreProperties>
</file>