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0" r:id="rId2"/>
    <p:sldId id="297" r:id="rId3"/>
    <p:sldId id="298" r:id="rId4"/>
    <p:sldId id="299" r:id="rId5"/>
    <p:sldId id="300" r:id="rId6"/>
    <p:sldId id="296" r:id="rId7"/>
    <p:sldId id="301" r:id="rId8"/>
    <p:sldId id="302" r:id="rId9"/>
    <p:sldId id="303" r:id="rId10"/>
    <p:sldId id="304" r:id="rId11"/>
    <p:sldId id="305" r:id="rId12"/>
    <p:sldId id="29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B0F90-5DE1-41B3-9CCF-34F71C49D4DF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6751A-C20C-4746-8BE4-DB566BF2E3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1107-8890-4BE2-9F19-018FC3D766FA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1107-8890-4BE2-9F19-018FC3D766FA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1107-8890-4BE2-9F19-018FC3D766FA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1107-8890-4BE2-9F19-018FC3D766FA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1107-8890-4BE2-9F19-018FC3D766FA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1107-8890-4BE2-9F19-018FC3D766FA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1107-8890-4BE2-9F19-018FC3D766FA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1107-8890-4BE2-9F19-018FC3D766FA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1107-8890-4BE2-9F19-018FC3D766FA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1107-8890-4BE2-9F19-018FC3D766FA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1107-8890-4BE2-9F19-018FC3D766FA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1107-8890-4BE2-9F19-018FC3D766FA}" type="datetimeFigureOut">
              <a:rPr lang="en-US" smtClean="0"/>
              <a:pPr/>
              <a:t>3/2/2011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B3A64-E974-427A-B916-EAFB607BF0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Civil Drafting</a:t>
            </a:r>
            <a:br>
              <a:rPr lang="en-US" dirty="0" smtClean="0"/>
            </a:br>
            <a:r>
              <a:rPr lang="en-US" dirty="0" smtClean="0"/>
              <a:t>Carlson CAD software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Sanjeev Adhikari, PhD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Carlson CAD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 north arrow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Annotate/ Draw north arrow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Carlson CAD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Calculate Area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Area Layout/ </a:t>
            </a:r>
            <a:br>
              <a:rPr lang="en-US" dirty="0" smtClean="0"/>
            </a:br>
            <a:r>
              <a:rPr lang="en-US" dirty="0" smtClean="0"/>
              <a:t>	Area by Lines/Arc or Area by </a:t>
            </a:r>
            <a:r>
              <a:rPr lang="en-US" dirty="0" err="1" smtClean="0"/>
              <a:t>polylines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Due:  </a:t>
            </a:r>
            <a:r>
              <a:rPr lang="en-US" b="1" dirty="0" smtClean="0">
                <a:solidFill>
                  <a:srgbClr val="FF0000"/>
                </a:solidFill>
              </a:rPr>
              <a:t>Wednesday, March 9, 2011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Posted on blackboard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1” = 10’		1”=20’		1” = 50’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Map is drawn in </a:t>
            </a:r>
            <a:r>
              <a:rPr lang="en-US" dirty="0" smtClean="0"/>
              <a:t>1” = 50’</a:t>
            </a:r>
            <a:br>
              <a:rPr lang="en-US" dirty="0" smtClean="0"/>
            </a:br>
            <a:r>
              <a:rPr lang="en-US" dirty="0" smtClean="0"/>
              <a:t>What is drawing distance of 200 ft actual length?</a:t>
            </a:r>
          </a:p>
          <a:p>
            <a:r>
              <a:rPr lang="en-US" dirty="0" smtClean="0"/>
              <a:t>Find Scale factor?</a:t>
            </a:r>
          </a:p>
          <a:p>
            <a:r>
              <a:rPr lang="en-US" dirty="0" smtClean="0"/>
              <a:t>Scale factor is 600</a:t>
            </a:r>
          </a:p>
          <a:p>
            <a:r>
              <a:rPr lang="en-US" dirty="0" smtClean="0"/>
              <a:t>Drawing distance = 200 * 12/600</a:t>
            </a:r>
          </a:p>
          <a:p>
            <a:r>
              <a:rPr lang="en-US" dirty="0" smtClean="0"/>
              <a:t>Answer = 4”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1” = 10’		1”=20’		1” = 50’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Map is drawn in </a:t>
            </a:r>
            <a:r>
              <a:rPr lang="en-US" dirty="0" smtClean="0"/>
              <a:t>1” = </a:t>
            </a:r>
            <a:r>
              <a:rPr lang="en-US" dirty="0" smtClean="0"/>
              <a:t>20</a:t>
            </a:r>
            <a:r>
              <a:rPr lang="en-US" dirty="0" smtClean="0"/>
              <a:t>’</a:t>
            </a:r>
            <a:br>
              <a:rPr lang="en-US" dirty="0" smtClean="0"/>
            </a:br>
            <a:r>
              <a:rPr lang="en-US" dirty="0" smtClean="0"/>
              <a:t>What is drawing distance of 200 ft actual length?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1” = 10’		1”=20’		1” = 50’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Map is drawn in </a:t>
            </a:r>
            <a:r>
              <a:rPr lang="en-US" dirty="0" smtClean="0"/>
              <a:t>1” = </a:t>
            </a:r>
            <a:r>
              <a:rPr lang="en-US" dirty="0" smtClean="0"/>
              <a:t>50’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is actual distance of 5” drawing length?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Actual distance = 300’</a:t>
            </a:r>
            <a:br>
              <a:rPr lang="en-US" dirty="0" smtClean="0"/>
            </a:br>
            <a:r>
              <a:rPr lang="en-US" dirty="0" smtClean="0"/>
              <a:t>Drawing distance = 5” drawing length?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What is map scale?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Carlson CAD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Open </a:t>
            </a:r>
            <a:r>
              <a:rPr lang="en-US" dirty="0" smtClean="0">
                <a:solidFill>
                  <a:srgbClr val="FF0000"/>
                </a:solidFill>
              </a:rPr>
              <a:t>Carlson Survey 2008 Standalone</a:t>
            </a:r>
          </a:p>
          <a:p>
            <a:r>
              <a:rPr lang="en-US" dirty="0" smtClean="0"/>
              <a:t>Interact surveying application with AutoCAD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Detail page 39 of textbook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Used in surveying map</a:t>
            </a:r>
          </a:p>
          <a:p>
            <a:r>
              <a:rPr lang="en-US" dirty="0" smtClean="0"/>
              <a:t>Use to describe Location and direction, contour map, volume of cut and fill, area of map, surveying symbols, map scale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Carlson CAD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us use </a:t>
            </a:r>
            <a:r>
              <a:rPr lang="en-US" dirty="0" err="1" smtClean="0"/>
              <a:t>carlson</a:t>
            </a:r>
            <a:r>
              <a:rPr lang="en-US" dirty="0" smtClean="0"/>
              <a:t> software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Carlson CAD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 line bearing and distance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Annotate/ Angle Distance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Carlson CAD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 line bearing and distance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Annotate/ Angle Distance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92</Words>
  <Application>Microsoft Office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Civil Drafting Carlson CAD software</vt:lpstr>
      <vt:lpstr>Map Scale</vt:lpstr>
      <vt:lpstr>Map Scale</vt:lpstr>
      <vt:lpstr>Map Scale</vt:lpstr>
      <vt:lpstr>Map Scale</vt:lpstr>
      <vt:lpstr>Carlson CAD Software</vt:lpstr>
      <vt:lpstr>Carlson CAD Software</vt:lpstr>
      <vt:lpstr>Carlson CAD Software</vt:lpstr>
      <vt:lpstr>Carlson CAD Software</vt:lpstr>
      <vt:lpstr>Carlson CAD Software</vt:lpstr>
      <vt:lpstr>Carlson CAD Software</vt:lpstr>
      <vt:lpstr>Assignment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Drafting</dc:title>
  <dc:creator> MSUUSER</dc:creator>
  <cp:lastModifiedBy>Sanjeev Adhikari</cp:lastModifiedBy>
  <cp:revision>11</cp:revision>
  <dcterms:created xsi:type="dcterms:W3CDTF">2009-01-26T02:04:05Z</dcterms:created>
  <dcterms:modified xsi:type="dcterms:W3CDTF">2011-03-02T16:54:37Z</dcterms:modified>
</cp:coreProperties>
</file>