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6" r:id="rId4"/>
    <p:sldId id="271" r:id="rId5"/>
    <p:sldId id="270" r:id="rId6"/>
    <p:sldId id="272" r:id="rId7"/>
    <p:sldId id="273" r:id="rId8"/>
    <p:sldId id="286" r:id="rId9"/>
    <p:sldId id="274" r:id="rId10"/>
    <p:sldId id="275" r:id="rId11"/>
    <p:sldId id="276" r:id="rId12"/>
    <p:sldId id="277" r:id="rId13"/>
    <p:sldId id="285" r:id="rId14"/>
    <p:sldId id="287" r:id="rId15"/>
    <p:sldId id="278" r:id="rId16"/>
    <p:sldId id="279" r:id="rId17"/>
    <p:sldId id="280" r:id="rId18"/>
    <p:sldId id="281" r:id="rId19"/>
    <p:sldId id="282" r:id="rId20"/>
    <p:sldId id="288" r:id="rId21"/>
    <p:sldId id="289" r:id="rId22"/>
    <p:sldId id="284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1107-8890-4BE2-9F19-018FC3D766FA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Drafting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Sanjeev Adhikari, PhD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Block into drawing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you can insert block of inside door/outside door/window into plan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0"/>
            <a:ext cx="4648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590800"/>
            <a:ext cx="23812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715000" y="56388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Window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2650" y="1547813"/>
            <a:ext cx="48387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838200"/>
            <a:ext cx="55149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90600"/>
            <a:ext cx="708660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Furniture into drawing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762000"/>
            <a:ext cx="2743200" cy="217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581400"/>
            <a:ext cx="3657600" cy="1248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this?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762000"/>
            <a:ext cx="2743200" cy="217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rot="16200000" flipH="1">
            <a:off x="1523206" y="3201194"/>
            <a:ext cx="1448594" cy="837406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you can insert Furniture into plan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4525" y="1381125"/>
            <a:ext cx="531495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About Assignment 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Drawing a Floor Plan of Small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Wall drawing: Drawing Multiline – </a:t>
            </a:r>
            <a:r>
              <a:rPr lang="en-US" dirty="0" smtClean="0">
                <a:solidFill>
                  <a:srgbClr val="FF0000"/>
                </a:solidFill>
              </a:rPr>
              <a:t>use parallel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Using </a:t>
            </a:r>
            <a:r>
              <a:rPr lang="en-US" dirty="0" smtClean="0"/>
              <a:t>Layers</a:t>
            </a:r>
          </a:p>
          <a:p>
            <a:pPr>
              <a:buNone/>
            </a:pPr>
            <a:r>
              <a:rPr lang="en-US" dirty="0" smtClean="0"/>
              <a:t>Using Blocks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</a:t>
            </a:r>
            <a:r>
              <a:rPr lang="en-US" dirty="0" smtClean="0"/>
              <a:t>Furniture/ Computer/Telephone </a:t>
            </a:r>
            <a:r>
              <a:rPr lang="en-US" dirty="0" smtClean="0"/>
              <a:t>into drawing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19200"/>
            <a:ext cx="5767387" cy="493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Your final drawing should be like this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38200"/>
            <a:ext cx="7315200" cy="532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A+CAD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Some key points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parallel line for </a:t>
            </a:r>
            <a:r>
              <a:rPr lang="en-US" dirty="0" smtClean="0"/>
              <a:t>the outside walls</a:t>
            </a:r>
            <a:br>
              <a:rPr lang="en-US" dirty="0" smtClean="0"/>
            </a:br>
            <a:r>
              <a:rPr lang="en-US" dirty="0" smtClean="0"/>
              <a:t>(Using Three lines)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Trim </a:t>
            </a:r>
            <a:r>
              <a:rPr lang="en-US" dirty="0" smtClean="0"/>
              <a:t>commands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5800" y="1600200"/>
            <a:ext cx="121920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Block with </a:t>
            </a:r>
            <a:r>
              <a:rPr lang="en-US" dirty="0" smtClean="0"/>
              <a:t>layer</a:t>
            </a:r>
            <a:br>
              <a:rPr lang="en-US" dirty="0" smtClean="0"/>
            </a:br>
            <a:r>
              <a:rPr lang="en-US" dirty="0" smtClean="0"/>
              <a:t>- Block of </a:t>
            </a:r>
            <a:r>
              <a:rPr lang="en-US" dirty="0" smtClean="0"/>
              <a:t>Outside </a:t>
            </a:r>
            <a:r>
              <a:rPr lang="en-US" dirty="0" smtClean="0"/>
              <a:t>Door</a:t>
            </a:r>
            <a:br>
              <a:rPr lang="en-US" dirty="0" smtClean="0"/>
            </a:br>
            <a:r>
              <a:rPr lang="en-US" dirty="0" smtClean="0"/>
              <a:t>- Block of Inside Door</a:t>
            </a:r>
            <a:br>
              <a:rPr lang="en-US" dirty="0" smtClean="0"/>
            </a:br>
            <a:r>
              <a:rPr lang="en-US" dirty="0" smtClean="0"/>
              <a:t>- Block of Window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You can draw block of inside door/outside door/window with block and layer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Block </a:t>
            </a:r>
            <a:r>
              <a:rPr lang="en-US" dirty="0" smtClean="0"/>
              <a:t>of inside door/outside door/window into plan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0"/>
            <a:ext cx="4648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590800"/>
            <a:ext cx="23812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715000" y="56388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Window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685800"/>
            <a:ext cx="11811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600200" y="2209800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Outside door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762000"/>
            <a:ext cx="1162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105400" y="2133600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Inside door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810000"/>
            <a:ext cx="23050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429000" y="4876800"/>
            <a:ext cx="972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113</Words>
  <Application>Microsoft Office PowerPoint</Application>
  <PresentationFormat>On-screen Show (4:3)</PresentationFormat>
  <Paragraphs>30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Civil Drafting</vt:lpstr>
      <vt:lpstr>About Assignment 3  Drawing a Floor Plan of Small office</vt:lpstr>
      <vt:lpstr>A+CAD</vt:lpstr>
      <vt:lpstr>Step-1</vt:lpstr>
      <vt:lpstr>Slide 5</vt:lpstr>
      <vt:lpstr>Step-2</vt:lpstr>
      <vt:lpstr>Now You can draw block of inside door/outside door/window with block and layer</vt:lpstr>
      <vt:lpstr>Block of inside door/outside door/window into plan</vt:lpstr>
      <vt:lpstr>Slide 9</vt:lpstr>
      <vt:lpstr>Step-3</vt:lpstr>
      <vt:lpstr>Now you can insert block of inside door/outside door/window into plan</vt:lpstr>
      <vt:lpstr>Slide 12</vt:lpstr>
      <vt:lpstr>Slide 13</vt:lpstr>
      <vt:lpstr>Slide 14</vt:lpstr>
      <vt:lpstr>Step-3</vt:lpstr>
      <vt:lpstr>Slide 16</vt:lpstr>
      <vt:lpstr>How to get this? </vt:lpstr>
      <vt:lpstr>Now you can insert Furniture into plan</vt:lpstr>
      <vt:lpstr>Slide 19</vt:lpstr>
      <vt:lpstr>Step-4</vt:lpstr>
      <vt:lpstr>Slide 21</vt:lpstr>
      <vt:lpstr>Your final drawing should be like this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Drafting</dc:title>
  <dc:creator> MSUUSER</dc:creator>
  <cp:lastModifiedBy>Sanjeev Adhikari</cp:lastModifiedBy>
  <cp:revision>6</cp:revision>
  <dcterms:created xsi:type="dcterms:W3CDTF">2009-01-26T02:04:05Z</dcterms:created>
  <dcterms:modified xsi:type="dcterms:W3CDTF">2011-02-14T15:58:04Z</dcterms:modified>
</cp:coreProperties>
</file>